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18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E6DFF24D-92F5-4B21-B00F-3555EF9FC074}" type="datetimeFigureOut">
              <a:rPr lang="en-US" smtClean="0"/>
              <a:pPr/>
              <a:t>4/26/2012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E1658792-A555-40AA-82B6-3AF76CF349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FF24D-92F5-4B21-B00F-3555EF9FC074}" type="datetimeFigureOut">
              <a:rPr lang="en-US" smtClean="0"/>
              <a:pPr/>
              <a:t>4/26/2012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58792-A555-40AA-82B6-3AF76CF349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FF24D-92F5-4B21-B00F-3555EF9FC074}" type="datetimeFigureOut">
              <a:rPr lang="en-US" smtClean="0"/>
              <a:pPr/>
              <a:t>4/26/2012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58792-A555-40AA-82B6-3AF76CF349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FF24D-92F5-4B21-B00F-3555EF9FC074}" type="datetimeFigureOut">
              <a:rPr lang="en-US" smtClean="0"/>
              <a:pPr/>
              <a:t>4/26/2012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58792-A555-40AA-82B6-3AF76CF349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FF24D-92F5-4B21-B00F-3555EF9FC074}" type="datetimeFigureOut">
              <a:rPr lang="en-US" smtClean="0"/>
              <a:pPr/>
              <a:t>4/26/2012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58792-A555-40AA-82B6-3AF76CF349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FF24D-92F5-4B21-B00F-3555EF9FC074}" type="datetimeFigureOut">
              <a:rPr lang="en-US" smtClean="0"/>
              <a:pPr/>
              <a:t>4/26/2012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58792-A555-40AA-82B6-3AF76CF349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6DFF24D-92F5-4B21-B00F-3555EF9FC074}" type="datetimeFigureOut">
              <a:rPr lang="en-US" smtClean="0"/>
              <a:pPr/>
              <a:t>4/26/2012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1658792-A555-40AA-82B6-3AF76CF349D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E6DFF24D-92F5-4B21-B00F-3555EF9FC074}" type="datetimeFigureOut">
              <a:rPr lang="en-US" smtClean="0"/>
              <a:pPr/>
              <a:t>4/26/2012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E1658792-A555-40AA-82B6-3AF76CF349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FF24D-92F5-4B21-B00F-3555EF9FC074}" type="datetimeFigureOut">
              <a:rPr lang="en-US" smtClean="0"/>
              <a:pPr/>
              <a:t>4/26/2012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58792-A555-40AA-82B6-3AF76CF349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FF24D-92F5-4B21-B00F-3555EF9FC074}" type="datetimeFigureOut">
              <a:rPr lang="en-US" smtClean="0"/>
              <a:pPr/>
              <a:t>4/26/2012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58792-A555-40AA-82B6-3AF76CF349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FF24D-92F5-4B21-B00F-3555EF9FC074}" type="datetimeFigureOut">
              <a:rPr lang="en-US" smtClean="0"/>
              <a:pPr/>
              <a:t>4/26/2012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58792-A555-40AA-82B6-3AF76CF349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E6DFF24D-92F5-4B21-B00F-3555EF9FC074}" type="datetimeFigureOut">
              <a:rPr lang="en-US" smtClean="0"/>
              <a:pPr/>
              <a:t>4/26/2012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E1658792-A555-40AA-82B6-3AF76CF349D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Problem-Solving Activity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914400"/>
            <a:ext cx="8229600" cy="1066800"/>
          </a:xfrm>
        </p:spPr>
        <p:txBody>
          <a:bodyPr>
            <a:noAutofit/>
          </a:bodyPr>
          <a:lstStyle/>
          <a:p>
            <a:pPr algn="ctr"/>
            <a:r>
              <a:rPr lang="en-US" sz="7200" dirty="0" smtClean="0"/>
              <a:t>Apple Problem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Three tired and hungry people had a bag of apples.  While the other two were asleep, one of the three awoke, ate one-third of the apples, and went back to sleep.  Later a second person awoke, ate one-third of the remaining apples and went back to sleep.  Finally, the third person awoke and ate one-third of the remaining apples, leaving 8 apples in the bag.  How many apples were in the bag originally? 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8229600" cy="1066800"/>
          </a:xfrm>
        </p:spPr>
        <p:txBody>
          <a:bodyPr>
            <a:noAutofit/>
          </a:bodyPr>
          <a:lstStyle/>
          <a:p>
            <a:pPr algn="ctr"/>
            <a:r>
              <a:rPr lang="en-US" sz="7200" dirty="0" smtClean="0"/>
              <a:t>Hints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669536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50000"/>
              </a:lnSpc>
            </a:pPr>
            <a:r>
              <a:rPr lang="en-US" sz="4000" dirty="0" smtClean="0"/>
              <a:t>Write each step in general terms</a:t>
            </a:r>
          </a:p>
          <a:p>
            <a:pPr lvl="1">
              <a:lnSpc>
                <a:spcPct val="150000"/>
              </a:lnSpc>
            </a:pPr>
            <a:r>
              <a:rPr lang="en-US" sz="3800" dirty="0" smtClean="0">
                <a:solidFill>
                  <a:schemeClr val="tx1"/>
                </a:solidFill>
              </a:rPr>
              <a:t>Use X,Y, and Z</a:t>
            </a:r>
          </a:p>
          <a:p>
            <a:pPr>
              <a:lnSpc>
                <a:spcPct val="150000"/>
              </a:lnSpc>
            </a:pPr>
            <a:r>
              <a:rPr lang="en-US" sz="4000" dirty="0" smtClean="0"/>
              <a:t>Solve for Z</a:t>
            </a:r>
          </a:p>
          <a:p>
            <a:pPr>
              <a:lnSpc>
                <a:spcPct val="150000"/>
              </a:lnSpc>
            </a:pPr>
            <a:r>
              <a:rPr lang="en-US" sz="4000" dirty="0" smtClean="0"/>
              <a:t>Work backwards by plugging in values</a:t>
            </a:r>
          </a:p>
          <a:p>
            <a:pPr>
              <a:lnSpc>
                <a:spcPct val="150000"/>
              </a:lnSpc>
            </a:pPr>
            <a:r>
              <a:rPr lang="en-US" sz="4000" dirty="0" smtClean="0"/>
              <a:t>Check your answer through algebra or a picture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205</TotalTime>
  <Words>117</Words>
  <Application>Microsoft Office PowerPoint</Application>
  <PresentationFormat>On-screen Show (4:3)</PresentationFormat>
  <Paragraphs>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Urban</vt:lpstr>
      <vt:lpstr>Problem-Solving Activity</vt:lpstr>
      <vt:lpstr>Apple Problem</vt:lpstr>
      <vt:lpstr>Hints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Problem-Solving Activity</dc:title>
  <dc:creator>Mount Saint Mary College</dc:creator>
  <cp:lastModifiedBy>Amy</cp:lastModifiedBy>
  <cp:revision>28</cp:revision>
  <dcterms:created xsi:type="dcterms:W3CDTF">2012-03-22T16:18:07Z</dcterms:created>
  <dcterms:modified xsi:type="dcterms:W3CDTF">2012-04-26T19:54:51Z</dcterms:modified>
</cp:coreProperties>
</file>